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8" r:id="rId2"/>
    <p:sldMasterId id="2147483681" r:id="rId3"/>
    <p:sldMasterId id="2147483703" r:id="rId4"/>
    <p:sldMasterId id="2147483709" r:id="rId5"/>
  </p:sldMasterIdLst>
  <p:notesMasterIdLst>
    <p:notesMasterId r:id="rId12"/>
  </p:notesMasterIdLst>
  <p:handoutMasterIdLst>
    <p:handoutMasterId r:id="rId13"/>
  </p:handoutMasterIdLst>
  <p:sldIdLst>
    <p:sldId id="506" r:id="rId6"/>
    <p:sldId id="518" r:id="rId7"/>
    <p:sldId id="521" r:id="rId8"/>
    <p:sldId id="522" r:id="rId9"/>
    <p:sldId id="523" r:id="rId10"/>
    <p:sldId id="524" r:id="rId11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320" userDrawn="1">
          <p15:clr>
            <a:srgbClr val="A4A3A4"/>
          </p15:clr>
        </p15:guide>
        <p15:guide id="5" pos="5920" userDrawn="1">
          <p15:clr>
            <a:srgbClr val="A4A3A4"/>
          </p15:clr>
        </p15:guide>
        <p15:guide id="6" pos="3120" userDrawn="1">
          <p15:clr>
            <a:srgbClr val="A4A3A4"/>
          </p15:clr>
        </p15:guide>
        <p15:guide id="7" pos="5381" userDrawn="1">
          <p15:clr>
            <a:srgbClr val="A4A3A4"/>
          </p15:clr>
        </p15:guide>
        <p15:guide id="8" pos="8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304"/>
    <a:srgbClr val="000000"/>
    <a:srgbClr val="D99694"/>
    <a:srgbClr val="034EA2"/>
    <a:srgbClr val="EEE7E7"/>
    <a:srgbClr val="DACBCB"/>
    <a:srgbClr val="8E6C00"/>
    <a:srgbClr val="FFDD71"/>
    <a:srgbClr val="FF33CC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4280" autoAdjust="0"/>
  </p:normalViewPr>
  <p:slideViewPr>
    <p:cSldViewPr snapToObjects="1" showGuides="1">
      <p:cViewPr varScale="1">
        <p:scale>
          <a:sx n="77" d="100"/>
          <a:sy n="77" d="100"/>
        </p:scale>
        <p:origin x="1027" y="72"/>
      </p:cViewPr>
      <p:guideLst>
        <p:guide orient="horz" pos="2160"/>
        <p:guide orient="horz" pos="663"/>
        <p:guide orient="horz" pos="4110"/>
        <p:guide pos="320"/>
        <p:guide pos="5920"/>
        <p:guide pos="3120"/>
        <p:guide pos="5381"/>
        <p:guide pos="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162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4C03EE6-DAAF-4139-A0F7-9FEE33058B07}" type="datetimeFigureOut">
              <a:rPr lang="ko-KR" altLang="en-US" smtClean="0"/>
              <a:pPr/>
              <a:t>2024-05-16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06F2AEC-3E5E-4C3B-83C2-E2545D2329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85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BABB1B0A-C0E7-4F39-916F-74B3530A4500}" type="datetimeFigureOut">
              <a:rPr lang="ko-KR" altLang="en-US" smtClean="0"/>
              <a:pPr/>
              <a:t>2024-05-16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9A5FB71-E3DB-4A0F-9ED8-A7088C43A0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34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6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1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3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3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14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88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6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29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6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1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99060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1680000">
            <a:off x="-682104" y="131819"/>
            <a:ext cx="6337957" cy="7452758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0422" h="7452758">
                <a:moveTo>
                  <a:pt x="0" y="3114561"/>
                </a:moveTo>
                <a:lnTo>
                  <a:pt x="5849233" y="0"/>
                </a:lnTo>
                <a:cubicBezTo>
                  <a:pt x="5845665" y="1643337"/>
                  <a:pt x="5850422" y="3927067"/>
                  <a:pt x="5846854" y="5570404"/>
                </a:cubicBezTo>
                <a:lnTo>
                  <a:pt x="2306661" y="7452758"/>
                </a:lnTo>
                <a:lnTo>
                  <a:pt x="0" y="3114561"/>
                </a:lnTo>
                <a:close/>
              </a:path>
            </a:pathLst>
          </a:custGeom>
          <a:solidFill>
            <a:srgbClr val="9BD3D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42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739" y="2749851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99">
                <a:solidFill>
                  <a:schemeClr val="accent6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576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944688"/>
            <a:ext cx="9906000" cy="491331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rot="1680000">
            <a:off x="-79278" y="274454"/>
            <a:ext cx="6320576" cy="50704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378" h="5070415">
                <a:moveTo>
                  <a:pt x="0" y="3106662"/>
                </a:moveTo>
                <a:lnTo>
                  <a:pt x="5834378" y="0"/>
                </a:lnTo>
                <a:cubicBezTo>
                  <a:pt x="5830810" y="1643337"/>
                  <a:pt x="5831287" y="883607"/>
                  <a:pt x="5827719" y="2526944"/>
                </a:cubicBezTo>
                <a:lnTo>
                  <a:pt x="1044143" y="5070415"/>
                </a:lnTo>
                <a:lnTo>
                  <a:pt x="0" y="3106662"/>
                </a:lnTo>
                <a:close/>
              </a:path>
            </a:pathLst>
          </a:custGeom>
          <a:solidFill>
            <a:srgbClr val="9BD3D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8742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8739" y="2749851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99">
                <a:solidFill>
                  <a:schemeClr val="accent6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6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Inform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955321"/>
            <a:ext cx="9906000" cy="4913312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17880000" flipH="1" flipV="1">
            <a:off x="4406173" y="-2706496"/>
            <a:ext cx="3943693" cy="10297586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  <a:gd name="connsiteX0" fmla="*/ 0 w 5850422"/>
              <a:gd name="connsiteY0" fmla="*/ 3114561 h 5570404"/>
              <a:gd name="connsiteX1" fmla="*/ 5849233 w 5850422"/>
              <a:gd name="connsiteY1" fmla="*/ 0 h 5570404"/>
              <a:gd name="connsiteX2" fmla="*/ 5846854 w 5850422"/>
              <a:gd name="connsiteY2" fmla="*/ 5570404 h 5570404"/>
              <a:gd name="connsiteX3" fmla="*/ 3474463 w 5850422"/>
              <a:gd name="connsiteY3" fmla="*/ 4759371 h 5570404"/>
              <a:gd name="connsiteX4" fmla="*/ 0 w 5850422"/>
              <a:gd name="connsiteY4" fmla="*/ 3114561 h 5570404"/>
              <a:gd name="connsiteX0" fmla="*/ 0 w 5856216"/>
              <a:gd name="connsiteY0" fmla="*/ 3114561 h 4759371"/>
              <a:gd name="connsiteX1" fmla="*/ 5849233 w 5856216"/>
              <a:gd name="connsiteY1" fmla="*/ 0 h 4759371"/>
              <a:gd name="connsiteX2" fmla="*/ 5852648 w 5856216"/>
              <a:gd name="connsiteY2" fmla="*/ 4566615 h 4759371"/>
              <a:gd name="connsiteX3" fmla="*/ 3474463 w 5856216"/>
              <a:gd name="connsiteY3" fmla="*/ 4759371 h 4759371"/>
              <a:gd name="connsiteX4" fmla="*/ 0 w 5856216"/>
              <a:gd name="connsiteY4" fmla="*/ 3114561 h 4759371"/>
              <a:gd name="connsiteX0" fmla="*/ 487124 w 2381753"/>
              <a:gd name="connsiteY0" fmla="*/ 1010044 h 4759371"/>
              <a:gd name="connsiteX1" fmla="*/ 2374770 w 2381753"/>
              <a:gd name="connsiteY1" fmla="*/ 0 h 4759371"/>
              <a:gd name="connsiteX2" fmla="*/ 2378185 w 2381753"/>
              <a:gd name="connsiteY2" fmla="*/ 4566615 h 4759371"/>
              <a:gd name="connsiteX3" fmla="*/ 0 w 2381753"/>
              <a:gd name="connsiteY3" fmla="*/ 4759371 h 4759371"/>
              <a:gd name="connsiteX4" fmla="*/ 487124 w 2381753"/>
              <a:gd name="connsiteY4" fmla="*/ 1010044 h 4759371"/>
              <a:gd name="connsiteX0" fmla="*/ 0 w 1894629"/>
              <a:gd name="connsiteY0" fmla="*/ 1010044 h 4566615"/>
              <a:gd name="connsiteX1" fmla="*/ 1887646 w 1894629"/>
              <a:gd name="connsiteY1" fmla="*/ 0 h 4566615"/>
              <a:gd name="connsiteX2" fmla="*/ 1891061 w 1894629"/>
              <a:gd name="connsiteY2" fmla="*/ 4566615 h 4566615"/>
              <a:gd name="connsiteX3" fmla="*/ 913720 w 1894629"/>
              <a:gd name="connsiteY3" fmla="*/ 2728503 h 4566615"/>
              <a:gd name="connsiteX4" fmla="*/ 0 w 1894629"/>
              <a:gd name="connsiteY4" fmla="*/ 1010044 h 456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29" h="4566615">
                <a:moveTo>
                  <a:pt x="0" y="1010044"/>
                </a:moveTo>
                <a:lnTo>
                  <a:pt x="1887646" y="0"/>
                </a:lnTo>
                <a:cubicBezTo>
                  <a:pt x="1884078" y="1643337"/>
                  <a:pt x="1894629" y="2923278"/>
                  <a:pt x="1891061" y="4566615"/>
                </a:cubicBezTo>
                <a:lnTo>
                  <a:pt x="913720" y="2728503"/>
                </a:lnTo>
                <a:lnTo>
                  <a:pt x="0" y="1010044"/>
                </a:lnTo>
                <a:close/>
              </a:path>
            </a:pathLst>
          </a:custGeom>
          <a:solidFill>
            <a:srgbClr val="54585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6" name="Freeform 5"/>
          <p:cNvSpPr/>
          <p:nvPr/>
        </p:nvSpPr>
        <p:spPr>
          <a:xfrm rot="1680000">
            <a:off x="-682104" y="131819"/>
            <a:ext cx="6337957" cy="7452758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0422" h="7452758">
                <a:moveTo>
                  <a:pt x="0" y="3114561"/>
                </a:moveTo>
                <a:lnTo>
                  <a:pt x="5849233" y="0"/>
                </a:lnTo>
                <a:cubicBezTo>
                  <a:pt x="5845665" y="1643337"/>
                  <a:pt x="5850422" y="3927067"/>
                  <a:pt x="5846854" y="5570404"/>
                </a:cubicBezTo>
                <a:lnTo>
                  <a:pt x="2306661" y="7452758"/>
                </a:lnTo>
                <a:lnTo>
                  <a:pt x="0" y="3114561"/>
                </a:lnTo>
                <a:close/>
              </a:path>
            </a:pathLst>
          </a:custGeom>
          <a:solidFill>
            <a:srgbClr val="0093B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8742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8739" y="2749851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99">
                <a:solidFill>
                  <a:schemeClr val="accent6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reeform 10"/>
          <p:cNvSpPr/>
          <p:nvPr/>
        </p:nvSpPr>
        <p:spPr>
          <a:xfrm rot="1680000" flipH="1" flipV="1">
            <a:off x="8621188" y="3005734"/>
            <a:ext cx="2052515" cy="45666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  <a:gd name="connsiteX0" fmla="*/ 0 w 5850422"/>
              <a:gd name="connsiteY0" fmla="*/ 3114561 h 5570404"/>
              <a:gd name="connsiteX1" fmla="*/ 5849233 w 5850422"/>
              <a:gd name="connsiteY1" fmla="*/ 0 h 5570404"/>
              <a:gd name="connsiteX2" fmla="*/ 5846854 w 5850422"/>
              <a:gd name="connsiteY2" fmla="*/ 5570404 h 5570404"/>
              <a:gd name="connsiteX3" fmla="*/ 3474463 w 5850422"/>
              <a:gd name="connsiteY3" fmla="*/ 4759371 h 5570404"/>
              <a:gd name="connsiteX4" fmla="*/ 0 w 5850422"/>
              <a:gd name="connsiteY4" fmla="*/ 3114561 h 5570404"/>
              <a:gd name="connsiteX0" fmla="*/ 0 w 5856216"/>
              <a:gd name="connsiteY0" fmla="*/ 3114561 h 4759371"/>
              <a:gd name="connsiteX1" fmla="*/ 5849233 w 5856216"/>
              <a:gd name="connsiteY1" fmla="*/ 0 h 4759371"/>
              <a:gd name="connsiteX2" fmla="*/ 5852648 w 5856216"/>
              <a:gd name="connsiteY2" fmla="*/ 4566615 h 4759371"/>
              <a:gd name="connsiteX3" fmla="*/ 3474463 w 5856216"/>
              <a:gd name="connsiteY3" fmla="*/ 4759371 h 4759371"/>
              <a:gd name="connsiteX4" fmla="*/ 0 w 5856216"/>
              <a:gd name="connsiteY4" fmla="*/ 3114561 h 4759371"/>
              <a:gd name="connsiteX0" fmla="*/ 487124 w 2381753"/>
              <a:gd name="connsiteY0" fmla="*/ 1010044 h 4759371"/>
              <a:gd name="connsiteX1" fmla="*/ 2374770 w 2381753"/>
              <a:gd name="connsiteY1" fmla="*/ 0 h 4759371"/>
              <a:gd name="connsiteX2" fmla="*/ 2378185 w 2381753"/>
              <a:gd name="connsiteY2" fmla="*/ 4566615 h 4759371"/>
              <a:gd name="connsiteX3" fmla="*/ 0 w 2381753"/>
              <a:gd name="connsiteY3" fmla="*/ 4759371 h 4759371"/>
              <a:gd name="connsiteX4" fmla="*/ 487124 w 2381753"/>
              <a:gd name="connsiteY4" fmla="*/ 1010044 h 4759371"/>
              <a:gd name="connsiteX0" fmla="*/ 0 w 1894629"/>
              <a:gd name="connsiteY0" fmla="*/ 1010044 h 4566615"/>
              <a:gd name="connsiteX1" fmla="*/ 1887646 w 1894629"/>
              <a:gd name="connsiteY1" fmla="*/ 0 h 4566615"/>
              <a:gd name="connsiteX2" fmla="*/ 1891061 w 1894629"/>
              <a:gd name="connsiteY2" fmla="*/ 4566615 h 4566615"/>
              <a:gd name="connsiteX3" fmla="*/ 913720 w 1894629"/>
              <a:gd name="connsiteY3" fmla="*/ 2728503 h 4566615"/>
              <a:gd name="connsiteX4" fmla="*/ 0 w 1894629"/>
              <a:gd name="connsiteY4" fmla="*/ 1010044 h 456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29" h="4566615">
                <a:moveTo>
                  <a:pt x="0" y="1010044"/>
                </a:moveTo>
                <a:lnTo>
                  <a:pt x="1887646" y="0"/>
                </a:lnTo>
                <a:cubicBezTo>
                  <a:pt x="1884078" y="1643337"/>
                  <a:pt x="1894629" y="2923278"/>
                  <a:pt x="1891061" y="4566615"/>
                </a:cubicBezTo>
                <a:lnTo>
                  <a:pt x="913720" y="2728503"/>
                </a:lnTo>
                <a:lnTo>
                  <a:pt x="0" y="1010044"/>
                </a:lnTo>
                <a:close/>
              </a:path>
            </a:pathLst>
          </a:custGeom>
          <a:solidFill>
            <a:srgbClr val="9BD3DD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40" y="3427416"/>
            <a:ext cx="2046872" cy="222408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200">
                <a:solidFill>
                  <a:schemeClr val="accent6"/>
                </a:solidFill>
              </a:defRPr>
            </a:lvl1pPr>
            <a:lvl2pPr>
              <a:buNone/>
              <a:defRPr sz="120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200">
                <a:solidFill>
                  <a:schemeClr val="accent6"/>
                </a:solidFill>
              </a:defRPr>
            </a:lvl4pPr>
            <a:lvl5pPr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722432" y="3427416"/>
            <a:ext cx="2046872" cy="222408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200">
                <a:solidFill>
                  <a:schemeClr val="accent6"/>
                </a:solidFill>
              </a:defRPr>
            </a:lvl1pPr>
            <a:lvl2pPr>
              <a:buNone/>
              <a:defRPr sz="120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200">
                <a:solidFill>
                  <a:schemeClr val="accent6"/>
                </a:solidFill>
              </a:defRPr>
            </a:lvl4pPr>
            <a:lvl5pPr>
              <a:buNone/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0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1680000" flipH="1" flipV="1">
            <a:off x="5810668" y="-469066"/>
            <a:ext cx="4701039" cy="5843016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850422"/>
              <a:gd name="connsiteY0" fmla="*/ 3114561 h 7012041"/>
              <a:gd name="connsiteX1" fmla="*/ 5849233 w 5850422"/>
              <a:gd name="connsiteY1" fmla="*/ 0 h 7012041"/>
              <a:gd name="connsiteX2" fmla="*/ 5846854 w 5850422"/>
              <a:gd name="connsiteY2" fmla="*/ 5570404 h 7012041"/>
              <a:gd name="connsiteX3" fmla="*/ 3135528 w 5850422"/>
              <a:gd name="connsiteY3" fmla="*/ 7012041 h 7012041"/>
              <a:gd name="connsiteX4" fmla="*/ 0 w 5850422"/>
              <a:gd name="connsiteY4" fmla="*/ 3114561 h 7012041"/>
              <a:gd name="connsiteX0" fmla="*/ 0 w 5850422"/>
              <a:gd name="connsiteY0" fmla="*/ 3114561 h 7452758"/>
              <a:gd name="connsiteX1" fmla="*/ 5849233 w 5850422"/>
              <a:gd name="connsiteY1" fmla="*/ 0 h 7452758"/>
              <a:gd name="connsiteX2" fmla="*/ 5846854 w 5850422"/>
              <a:gd name="connsiteY2" fmla="*/ 5570404 h 7452758"/>
              <a:gd name="connsiteX3" fmla="*/ 2306661 w 5850422"/>
              <a:gd name="connsiteY3" fmla="*/ 7452758 h 7452758"/>
              <a:gd name="connsiteX4" fmla="*/ 0 w 5850422"/>
              <a:gd name="connsiteY4" fmla="*/ 3114561 h 7452758"/>
              <a:gd name="connsiteX0" fmla="*/ 0 w 5850422"/>
              <a:gd name="connsiteY0" fmla="*/ 3114561 h 5570404"/>
              <a:gd name="connsiteX1" fmla="*/ 5849233 w 5850422"/>
              <a:gd name="connsiteY1" fmla="*/ 0 h 5570404"/>
              <a:gd name="connsiteX2" fmla="*/ 5846854 w 5850422"/>
              <a:gd name="connsiteY2" fmla="*/ 5570404 h 5570404"/>
              <a:gd name="connsiteX3" fmla="*/ 3474463 w 5850422"/>
              <a:gd name="connsiteY3" fmla="*/ 4759371 h 5570404"/>
              <a:gd name="connsiteX4" fmla="*/ 0 w 5850422"/>
              <a:gd name="connsiteY4" fmla="*/ 3114561 h 5570404"/>
              <a:gd name="connsiteX0" fmla="*/ 0 w 5856216"/>
              <a:gd name="connsiteY0" fmla="*/ 3114561 h 4759371"/>
              <a:gd name="connsiteX1" fmla="*/ 5849233 w 5856216"/>
              <a:gd name="connsiteY1" fmla="*/ 0 h 4759371"/>
              <a:gd name="connsiteX2" fmla="*/ 5852648 w 5856216"/>
              <a:gd name="connsiteY2" fmla="*/ 4566615 h 4759371"/>
              <a:gd name="connsiteX3" fmla="*/ 3474463 w 5856216"/>
              <a:gd name="connsiteY3" fmla="*/ 4759371 h 4759371"/>
              <a:gd name="connsiteX4" fmla="*/ 0 w 5856216"/>
              <a:gd name="connsiteY4" fmla="*/ 3114561 h 4759371"/>
              <a:gd name="connsiteX0" fmla="*/ 487124 w 2381753"/>
              <a:gd name="connsiteY0" fmla="*/ 1010044 h 4759371"/>
              <a:gd name="connsiteX1" fmla="*/ 2374770 w 2381753"/>
              <a:gd name="connsiteY1" fmla="*/ 0 h 4759371"/>
              <a:gd name="connsiteX2" fmla="*/ 2378185 w 2381753"/>
              <a:gd name="connsiteY2" fmla="*/ 4566615 h 4759371"/>
              <a:gd name="connsiteX3" fmla="*/ 0 w 2381753"/>
              <a:gd name="connsiteY3" fmla="*/ 4759371 h 4759371"/>
              <a:gd name="connsiteX4" fmla="*/ 487124 w 2381753"/>
              <a:gd name="connsiteY4" fmla="*/ 1010044 h 4759371"/>
              <a:gd name="connsiteX0" fmla="*/ 0 w 1894629"/>
              <a:gd name="connsiteY0" fmla="*/ 1010044 h 4566615"/>
              <a:gd name="connsiteX1" fmla="*/ 1887646 w 1894629"/>
              <a:gd name="connsiteY1" fmla="*/ 0 h 4566615"/>
              <a:gd name="connsiteX2" fmla="*/ 1891061 w 1894629"/>
              <a:gd name="connsiteY2" fmla="*/ 4566615 h 4566615"/>
              <a:gd name="connsiteX3" fmla="*/ 913720 w 1894629"/>
              <a:gd name="connsiteY3" fmla="*/ 2728503 h 4566615"/>
              <a:gd name="connsiteX4" fmla="*/ 0 w 1894629"/>
              <a:gd name="connsiteY4" fmla="*/ 1010044 h 4566615"/>
              <a:gd name="connsiteX0" fmla="*/ 0 w 1894351"/>
              <a:gd name="connsiteY0" fmla="*/ 1010044 h 3876274"/>
              <a:gd name="connsiteX1" fmla="*/ 1887646 w 1894351"/>
              <a:gd name="connsiteY1" fmla="*/ 0 h 3876274"/>
              <a:gd name="connsiteX2" fmla="*/ 1890783 w 1894351"/>
              <a:gd name="connsiteY2" fmla="*/ 3876274 h 3876274"/>
              <a:gd name="connsiteX3" fmla="*/ 913720 w 1894351"/>
              <a:gd name="connsiteY3" fmla="*/ 2728503 h 3876274"/>
              <a:gd name="connsiteX4" fmla="*/ 0 w 1894351"/>
              <a:gd name="connsiteY4" fmla="*/ 1010044 h 3876274"/>
              <a:gd name="connsiteX0" fmla="*/ 0 w 1894351"/>
              <a:gd name="connsiteY0" fmla="*/ 1010044 h 4390522"/>
              <a:gd name="connsiteX1" fmla="*/ 1887646 w 1894351"/>
              <a:gd name="connsiteY1" fmla="*/ 0 h 4390522"/>
              <a:gd name="connsiteX2" fmla="*/ 1890783 w 1894351"/>
              <a:gd name="connsiteY2" fmla="*/ 3876274 h 4390522"/>
              <a:gd name="connsiteX3" fmla="*/ 923625 w 1894351"/>
              <a:gd name="connsiteY3" fmla="*/ 4390522 h 4390522"/>
              <a:gd name="connsiteX4" fmla="*/ 0 w 1894351"/>
              <a:gd name="connsiteY4" fmla="*/ 1010044 h 4390522"/>
              <a:gd name="connsiteX0" fmla="*/ 0 w 2579799"/>
              <a:gd name="connsiteY0" fmla="*/ 1364296 h 4390522"/>
              <a:gd name="connsiteX1" fmla="*/ 2573094 w 2579799"/>
              <a:gd name="connsiteY1" fmla="*/ 0 h 4390522"/>
              <a:gd name="connsiteX2" fmla="*/ 2576231 w 2579799"/>
              <a:gd name="connsiteY2" fmla="*/ 3876274 h 4390522"/>
              <a:gd name="connsiteX3" fmla="*/ 1609073 w 2579799"/>
              <a:gd name="connsiteY3" fmla="*/ 4390522 h 4390522"/>
              <a:gd name="connsiteX4" fmla="*/ 0 w 2579799"/>
              <a:gd name="connsiteY4" fmla="*/ 1364296 h 4390522"/>
              <a:gd name="connsiteX0" fmla="*/ 0 w 2579799"/>
              <a:gd name="connsiteY0" fmla="*/ 1364296 h 4502315"/>
              <a:gd name="connsiteX1" fmla="*/ 2573094 w 2579799"/>
              <a:gd name="connsiteY1" fmla="*/ 0 h 4502315"/>
              <a:gd name="connsiteX2" fmla="*/ 2576231 w 2579799"/>
              <a:gd name="connsiteY2" fmla="*/ 3876274 h 4502315"/>
              <a:gd name="connsiteX3" fmla="*/ 1398821 w 2579799"/>
              <a:gd name="connsiteY3" fmla="*/ 4502315 h 4502315"/>
              <a:gd name="connsiteX4" fmla="*/ 0 w 2579799"/>
              <a:gd name="connsiteY4" fmla="*/ 1364296 h 4502315"/>
              <a:gd name="connsiteX0" fmla="*/ 0 w 2790052"/>
              <a:gd name="connsiteY0" fmla="*/ 1476088 h 4502315"/>
              <a:gd name="connsiteX1" fmla="*/ 2783347 w 2790052"/>
              <a:gd name="connsiteY1" fmla="*/ 0 h 4502315"/>
              <a:gd name="connsiteX2" fmla="*/ 2786484 w 2790052"/>
              <a:gd name="connsiteY2" fmla="*/ 3876274 h 4502315"/>
              <a:gd name="connsiteX3" fmla="*/ 1609074 w 2790052"/>
              <a:gd name="connsiteY3" fmla="*/ 4502315 h 4502315"/>
              <a:gd name="connsiteX4" fmla="*/ 0 w 2790052"/>
              <a:gd name="connsiteY4" fmla="*/ 1476088 h 4502315"/>
              <a:gd name="connsiteX0" fmla="*/ 0 w 2786484"/>
              <a:gd name="connsiteY0" fmla="*/ 1476088 h 4502315"/>
              <a:gd name="connsiteX1" fmla="*/ 2783347 w 2786484"/>
              <a:gd name="connsiteY1" fmla="*/ 0 h 4502315"/>
              <a:gd name="connsiteX2" fmla="*/ 2786484 w 2786484"/>
              <a:gd name="connsiteY2" fmla="*/ 3876274 h 4502315"/>
              <a:gd name="connsiteX3" fmla="*/ 1609074 w 2786484"/>
              <a:gd name="connsiteY3" fmla="*/ 4502315 h 4502315"/>
              <a:gd name="connsiteX4" fmla="*/ 0 w 2786484"/>
              <a:gd name="connsiteY4" fmla="*/ 1476088 h 4502315"/>
              <a:gd name="connsiteX0" fmla="*/ 0 w 2783347"/>
              <a:gd name="connsiteY0" fmla="*/ 1476088 h 4502315"/>
              <a:gd name="connsiteX1" fmla="*/ 2783347 w 2783347"/>
              <a:gd name="connsiteY1" fmla="*/ 0 h 4502315"/>
              <a:gd name="connsiteX2" fmla="*/ 2781797 w 2783347"/>
              <a:gd name="connsiteY2" fmla="*/ 1676271 h 4502315"/>
              <a:gd name="connsiteX3" fmla="*/ 1609074 w 2783347"/>
              <a:gd name="connsiteY3" fmla="*/ 4502315 h 4502315"/>
              <a:gd name="connsiteX4" fmla="*/ 0 w 2783347"/>
              <a:gd name="connsiteY4" fmla="*/ 1476088 h 4502315"/>
              <a:gd name="connsiteX0" fmla="*/ 0 w 2783347"/>
              <a:gd name="connsiteY0" fmla="*/ 1476088 h 2785258"/>
              <a:gd name="connsiteX1" fmla="*/ 2783347 w 2783347"/>
              <a:gd name="connsiteY1" fmla="*/ 0 h 2785258"/>
              <a:gd name="connsiteX2" fmla="*/ 2781797 w 2783347"/>
              <a:gd name="connsiteY2" fmla="*/ 1676271 h 2785258"/>
              <a:gd name="connsiteX3" fmla="*/ 696098 w 2783347"/>
              <a:gd name="connsiteY3" fmla="*/ 2785258 h 2785258"/>
              <a:gd name="connsiteX4" fmla="*/ 0 w 2783347"/>
              <a:gd name="connsiteY4" fmla="*/ 1476088 h 2785258"/>
              <a:gd name="connsiteX0" fmla="*/ 0 w 2781797"/>
              <a:gd name="connsiteY0" fmla="*/ 2177236 h 3486406"/>
              <a:gd name="connsiteX1" fmla="*/ 2779865 w 2781797"/>
              <a:gd name="connsiteY1" fmla="*/ 0 h 3486406"/>
              <a:gd name="connsiteX2" fmla="*/ 2781797 w 2781797"/>
              <a:gd name="connsiteY2" fmla="*/ 2377419 h 3486406"/>
              <a:gd name="connsiteX3" fmla="*/ 696098 w 2781797"/>
              <a:gd name="connsiteY3" fmla="*/ 3486406 h 3486406"/>
              <a:gd name="connsiteX4" fmla="*/ 0 w 2781797"/>
              <a:gd name="connsiteY4" fmla="*/ 2177236 h 3486406"/>
              <a:gd name="connsiteX0" fmla="*/ 0 w 3065807"/>
              <a:gd name="connsiteY0" fmla="*/ 1643095 h 3486406"/>
              <a:gd name="connsiteX1" fmla="*/ 3063875 w 3065807"/>
              <a:gd name="connsiteY1" fmla="*/ 0 h 3486406"/>
              <a:gd name="connsiteX2" fmla="*/ 3065807 w 3065807"/>
              <a:gd name="connsiteY2" fmla="*/ 2377419 h 3486406"/>
              <a:gd name="connsiteX3" fmla="*/ 980108 w 3065807"/>
              <a:gd name="connsiteY3" fmla="*/ 3486406 h 3486406"/>
              <a:gd name="connsiteX4" fmla="*/ 0 w 3065807"/>
              <a:gd name="connsiteY4" fmla="*/ 1643095 h 3486406"/>
              <a:gd name="connsiteX0" fmla="*/ 0 w 3096626"/>
              <a:gd name="connsiteY0" fmla="*/ 1643095 h 4545415"/>
              <a:gd name="connsiteX1" fmla="*/ 3063875 w 3096626"/>
              <a:gd name="connsiteY1" fmla="*/ 0 h 4545415"/>
              <a:gd name="connsiteX2" fmla="*/ 3096626 w 3096626"/>
              <a:gd name="connsiteY2" fmla="*/ 4545415 h 4545415"/>
              <a:gd name="connsiteX3" fmla="*/ 980108 w 3096626"/>
              <a:gd name="connsiteY3" fmla="*/ 3486406 h 4545415"/>
              <a:gd name="connsiteX4" fmla="*/ 0 w 3096626"/>
              <a:gd name="connsiteY4" fmla="*/ 1643095 h 4545415"/>
              <a:gd name="connsiteX0" fmla="*/ 0 w 3096626"/>
              <a:gd name="connsiteY0" fmla="*/ 1643095 h 5189342"/>
              <a:gd name="connsiteX1" fmla="*/ 3063875 w 3096626"/>
              <a:gd name="connsiteY1" fmla="*/ 0 h 5189342"/>
              <a:gd name="connsiteX2" fmla="*/ 3096626 w 3096626"/>
              <a:gd name="connsiteY2" fmla="*/ 4545415 h 5189342"/>
              <a:gd name="connsiteX3" fmla="*/ 1885574 w 3096626"/>
              <a:gd name="connsiteY3" fmla="*/ 5189342 h 5189342"/>
              <a:gd name="connsiteX4" fmla="*/ 0 w 3096626"/>
              <a:gd name="connsiteY4" fmla="*/ 1643095 h 5189342"/>
              <a:gd name="connsiteX0" fmla="*/ 0 w 3096626"/>
              <a:gd name="connsiteY0" fmla="*/ 1643095 h 5843016"/>
              <a:gd name="connsiteX1" fmla="*/ 3063875 w 3096626"/>
              <a:gd name="connsiteY1" fmla="*/ 0 h 5843016"/>
              <a:gd name="connsiteX2" fmla="*/ 3096626 w 3096626"/>
              <a:gd name="connsiteY2" fmla="*/ 4545415 h 5843016"/>
              <a:gd name="connsiteX3" fmla="*/ 656194 w 3096626"/>
              <a:gd name="connsiteY3" fmla="*/ 5843016 h 5843016"/>
              <a:gd name="connsiteX4" fmla="*/ 0 w 3096626"/>
              <a:gd name="connsiteY4" fmla="*/ 1643095 h 5843016"/>
              <a:gd name="connsiteX0" fmla="*/ 0 w 4339420"/>
              <a:gd name="connsiteY0" fmla="*/ 2271538 h 5843016"/>
              <a:gd name="connsiteX1" fmla="*/ 4306669 w 4339420"/>
              <a:gd name="connsiteY1" fmla="*/ 0 h 5843016"/>
              <a:gd name="connsiteX2" fmla="*/ 4339420 w 4339420"/>
              <a:gd name="connsiteY2" fmla="*/ 4545415 h 5843016"/>
              <a:gd name="connsiteX3" fmla="*/ 1898988 w 4339420"/>
              <a:gd name="connsiteY3" fmla="*/ 5843016 h 5843016"/>
              <a:gd name="connsiteX4" fmla="*/ 0 w 4339420"/>
              <a:gd name="connsiteY4" fmla="*/ 2271538 h 58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420" h="5843016">
                <a:moveTo>
                  <a:pt x="0" y="2271538"/>
                </a:moveTo>
                <a:lnTo>
                  <a:pt x="4306669" y="0"/>
                </a:lnTo>
                <a:cubicBezTo>
                  <a:pt x="4303101" y="1643337"/>
                  <a:pt x="4339216" y="4112310"/>
                  <a:pt x="4339420" y="4545415"/>
                </a:cubicBezTo>
                <a:lnTo>
                  <a:pt x="1898988" y="5843016"/>
                </a:lnTo>
                <a:lnTo>
                  <a:pt x="0" y="2271538"/>
                </a:lnTo>
                <a:close/>
              </a:path>
            </a:pathLst>
          </a:custGeom>
          <a:solidFill>
            <a:srgbClr val="E4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011225" y="4168778"/>
            <a:ext cx="6894776" cy="2689225"/>
          </a:xfrm>
          <a:custGeom>
            <a:avLst/>
            <a:gdLst>
              <a:gd name="connsiteX0" fmla="*/ 0 w 4724400"/>
              <a:gd name="connsiteY0" fmla="*/ 0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0 w 4724400"/>
              <a:gd name="connsiteY4" fmla="*/ 0 h 3352800"/>
              <a:gd name="connsiteX0" fmla="*/ 1781175 w 4724400"/>
              <a:gd name="connsiteY0" fmla="*/ 7938 h 3352800"/>
              <a:gd name="connsiteX1" fmla="*/ 4724400 w 4724400"/>
              <a:gd name="connsiteY1" fmla="*/ 0 h 3352800"/>
              <a:gd name="connsiteX2" fmla="*/ 4724400 w 4724400"/>
              <a:gd name="connsiteY2" fmla="*/ 3352800 h 3352800"/>
              <a:gd name="connsiteX3" fmla="*/ 0 w 4724400"/>
              <a:gd name="connsiteY3" fmla="*/ 3352800 h 3352800"/>
              <a:gd name="connsiteX4" fmla="*/ 1781175 w 4724400"/>
              <a:gd name="connsiteY4" fmla="*/ 7938 h 3352800"/>
              <a:gd name="connsiteX0" fmla="*/ 1781175 w 4962524"/>
              <a:gd name="connsiteY0" fmla="*/ 0 h 3344862"/>
              <a:gd name="connsiteX1" fmla="*/ 4962524 w 4962524"/>
              <a:gd name="connsiteY1" fmla="*/ 0 h 3344862"/>
              <a:gd name="connsiteX2" fmla="*/ 4724400 w 4962524"/>
              <a:gd name="connsiteY2" fmla="*/ 3344862 h 3344862"/>
              <a:gd name="connsiteX3" fmla="*/ 0 w 4962524"/>
              <a:gd name="connsiteY3" fmla="*/ 3344862 h 3344862"/>
              <a:gd name="connsiteX4" fmla="*/ 1781175 w 4962524"/>
              <a:gd name="connsiteY4" fmla="*/ 0 h 3344862"/>
              <a:gd name="connsiteX0" fmla="*/ 1781175 w 4962524"/>
              <a:gd name="connsiteY0" fmla="*/ 0 h 3354387"/>
              <a:gd name="connsiteX1" fmla="*/ 4962524 w 4962524"/>
              <a:gd name="connsiteY1" fmla="*/ 0 h 3354387"/>
              <a:gd name="connsiteX2" fmla="*/ 4962524 w 4962524"/>
              <a:gd name="connsiteY2" fmla="*/ 3354387 h 3354387"/>
              <a:gd name="connsiteX3" fmla="*/ 0 w 4962524"/>
              <a:gd name="connsiteY3" fmla="*/ 3344862 h 3354387"/>
              <a:gd name="connsiteX4" fmla="*/ 1781175 w 4962524"/>
              <a:gd name="connsiteY4" fmla="*/ 0 h 3354387"/>
              <a:gd name="connsiteX0" fmla="*/ 1781175 w 4972049"/>
              <a:gd name="connsiteY0" fmla="*/ 0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781175 w 4972049"/>
              <a:gd name="connsiteY4" fmla="*/ 0 h 3344862"/>
              <a:gd name="connsiteX0" fmla="*/ 1416981 w 4972049"/>
              <a:gd name="connsiteY0" fmla="*/ 655637 h 3344862"/>
              <a:gd name="connsiteX1" fmla="*/ 4962524 w 4972049"/>
              <a:gd name="connsiteY1" fmla="*/ 0 h 3344862"/>
              <a:gd name="connsiteX2" fmla="*/ 4972049 w 4972049"/>
              <a:gd name="connsiteY2" fmla="*/ 3344862 h 3344862"/>
              <a:gd name="connsiteX3" fmla="*/ 0 w 4972049"/>
              <a:gd name="connsiteY3" fmla="*/ 3344862 h 3344862"/>
              <a:gd name="connsiteX4" fmla="*/ 1416981 w 4972049"/>
              <a:gd name="connsiteY4" fmla="*/ 655637 h 3344862"/>
              <a:gd name="connsiteX0" fmla="*/ 1416981 w 4972049"/>
              <a:gd name="connsiteY0" fmla="*/ 0 h 2689225"/>
              <a:gd name="connsiteX1" fmla="*/ 4972049 w 4972049"/>
              <a:gd name="connsiteY1" fmla="*/ 0 h 2689225"/>
              <a:gd name="connsiteX2" fmla="*/ 4972049 w 4972049"/>
              <a:gd name="connsiteY2" fmla="*/ 2689225 h 2689225"/>
              <a:gd name="connsiteX3" fmla="*/ 0 w 4972049"/>
              <a:gd name="connsiteY3" fmla="*/ 2689225 h 2689225"/>
              <a:gd name="connsiteX4" fmla="*/ 1416981 w 4972049"/>
              <a:gd name="connsiteY4" fmla="*/ 0 h 2689225"/>
              <a:gd name="connsiteX0" fmla="*/ 1416981 w 6364409"/>
              <a:gd name="connsiteY0" fmla="*/ 0 h 2689225"/>
              <a:gd name="connsiteX1" fmla="*/ 6364409 w 6364409"/>
              <a:gd name="connsiteY1" fmla="*/ 0 h 2689225"/>
              <a:gd name="connsiteX2" fmla="*/ 4972049 w 6364409"/>
              <a:gd name="connsiteY2" fmla="*/ 2689225 h 2689225"/>
              <a:gd name="connsiteX3" fmla="*/ 0 w 6364409"/>
              <a:gd name="connsiteY3" fmla="*/ 2689225 h 2689225"/>
              <a:gd name="connsiteX4" fmla="*/ 1416981 w 6364409"/>
              <a:gd name="connsiteY4" fmla="*/ 0 h 2689225"/>
              <a:gd name="connsiteX0" fmla="*/ 1416981 w 6364409"/>
              <a:gd name="connsiteY0" fmla="*/ 0 h 2689225"/>
              <a:gd name="connsiteX1" fmla="*/ 6364409 w 6364409"/>
              <a:gd name="connsiteY1" fmla="*/ 0 h 2689225"/>
              <a:gd name="connsiteX2" fmla="*/ 6364409 w 6364409"/>
              <a:gd name="connsiteY2" fmla="*/ 2689225 h 2689225"/>
              <a:gd name="connsiteX3" fmla="*/ 0 w 6364409"/>
              <a:gd name="connsiteY3" fmla="*/ 2689225 h 2689225"/>
              <a:gd name="connsiteX4" fmla="*/ 1416981 w 6364409"/>
              <a:gd name="connsiteY4" fmla="*/ 0 h 26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409" h="2689225">
                <a:moveTo>
                  <a:pt x="1416981" y="0"/>
                </a:moveTo>
                <a:lnTo>
                  <a:pt x="6364409" y="0"/>
                </a:lnTo>
                <a:lnTo>
                  <a:pt x="6364409" y="2689225"/>
                </a:lnTo>
                <a:lnTo>
                  <a:pt x="0" y="2689225"/>
                </a:lnTo>
                <a:lnTo>
                  <a:pt x="1416981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98739" y="1944691"/>
            <a:ext cx="4302919" cy="148272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40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8741" y="3427413"/>
            <a:ext cx="2223691" cy="29654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21613" y="1939130"/>
            <a:ext cx="796265" cy="73501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305676" y="2674146"/>
            <a:ext cx="1829859" cy="61992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accent6"/>
                </a:solidFill>
              </a:defRPr>
            </a:lvl1pPr>
            <a:lvl2pPr algn="r">
              <a:defRPr sz="1200">
                <a:solidFill>
                  <a:schemeClr val="accent6"/>
                </a:solidFill>
              </a:defRPr>
            </a:lvl2pPr>
            <a:lvl3pPr algn="r">
              <a:defRPr sz="1200">
                <a:solidFill>
                  <a:schemeClr val="accent6"/>
                </a:solidFill>
              </a:defRPr>
            </a:lvl3pPr>
            <a:lvl4pPr algn="r">
              <a:defRPr sz="1200">
                <a:solidFill>
                  <a:schemeClr val="accent6"/>
                </a:solidFill>
              </a:defRPr>
            </a:lvl4pPr>
            <a:lvl5pPr algn="r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93505" y="6392863"/>
            <a:ext cx="268286" cy="238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8A9AD-0090-439E-B8E4-6BC69C37F9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44688"/>
            <a:ext cx="9906000" cy="491331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rot="1680000">
            <a:off x="-79279" y="274454"/>
            <a:ext cx="6320576" cy="50704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378" h="5070415">
                <a:moveTo>
                  <a:pt x="0" y="3106662"/>
                </a:moveTo>
                <a:lnTo>
                  <a:pt x="5834378" y="0"/>
                </a:lnTo>
                <a:cubicBezTo>
                  <a:pt x="5830810" y="1643337"/>
                  <a:pt x="5831287" y="883607"/>
                  <a:pt x="5827719" y="2526944"/>
                </a:cubicBezTo>
                <a:lnTo>
                  <a:pt x="1044143" y="5070415"/>
                </a:lnTo>
                <a:lnTo>
                  <a:pt x="0" y="3106662"/>
                </a:lnTo>
                <a:close/>
              </a:path>
            </a:pathLst>
          </a:custGeom>
          <a:solidFill>
            <a:srgbClr val="9BD3D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800" dirty="0">
              <a:solidFill>
                <a:srgbClr val="E4002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8740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8740" y="2749849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38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579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1892" y="422278"/>
            <a:ext cx="6177953" cy="3778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chemeClr val="accent5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1891" y="800104"/>
            <a:ext cx="6177953" cy="409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2"/>
                </a:solidFill>
                <a:latin typeface="나눔바른고딕" pitchFamily="50" charset="-127"/>
                <a:ea typeface="나눔바른고딕" pitchFamily="50" charset="-127"/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0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70" indent="0" algn="ctr">
              <a:buNone/>
              <a:defRPr sz="1800"/>
            </a:lvl3pPr>
            <a:lvl4pPr marL="1371555" indent="0" algn="ctr">
              <a:buNone/>
              <a:defRPr sz="1600"/>
            </a:lvl4pPr>
            <a:lvl5pPr marL="1828741" indent="0" algn="ctr">
              <a:buNone/>
              <a:defRPr sz="1600"/>
            </a:lvl5pPr>
            <a:lvl6pPr marL="2285926" indent="0" algn="ctr">
              <a:buNone/>
              <a:defRPr sz="1600"/>
            </a:lvl6pPr>
            <a:lvl7pPr marL="2743111" indent="0" algn="ctr">
              <a:buNone/>
              <a:defRPr sz="1600"/>
            </a:lvl7pPr>
            <a:lvl8pPr marL="3200296" indent="0" algn="ctr">
              <a:buNone/>
              <a:defRPr sz="1600"/>
            </a:lvl8pPr>
            <a:lvl9pPr marL="3657481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53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876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05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68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779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1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5" indent="0">
              <a:buNone/>
              <a:defRPr sz="1600" b="1"/>
            </a:lvl4pPr>
            <a:lvl5pPr marL="1828741" indent="0">
              <a:buNone/>
              <a:defRPr sz="1600" b="1"/>
            </a:lvl5pPr>
            <a:lvl6pPr marL="2285926" indent="0">
              <a:buNone/>
              <a:defRPr sz="1600" b="1"/>
            </a:lvl6pPr>
            <a:lvl7pPr marL="2743111" indent="0">
              <a:buNone/>
              <a:defRPr sz="1600" b="1"/>
            </a:lvl7pPr>
            <a:lvl8pPr marL="3200296" indent="0">
              <a:buNone/>
              <a:defRPr sz="1600" b="1"/>
            </a:lvl8pPr>
            <a:lvl9pPr marL="365748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784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860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344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3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44688"/>
            <a:ext cx="9906000" cy="491331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680000">
            <a:off x="-79279" y="274454"/>
            <a:ext cx="6320576" cy="50704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378" h="5070415">
                <a:moveTo>
                  <a:pt x="0" y="3106662"/>
                </a:moveTo>
                <a:lnTo>
                  <a:pt x="5834378" y="0"/>
                </a:lnTo>
                <a:cubicBezTo>
                  <a:pt x="5830810" y="1643337"/>
                  <a:pt x="5831287" y="883607"/>
                  <a:pt x="5827719" y="2526944"/>
                </a:cubicBezTo>
                <a:lnTo>
                  <a:pt x="1044143" y="5070415"/>
                </a:lnTo>
                <a:lnTo>
                  <a:pt x="0" y="3106662"/>
                </a:lnTo>
                <a:close/>
              </a:path>
            </a:pathLst>
          </a:custGeom>
          <a:solidFill>
            <a:srgbClr val="9BD3D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800" dirty="0">
              <a:solidFill>
                <a:srgbClr val="E4002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8740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8740" y="2749849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2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98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09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7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44688"/>
            <a:ext cx="9906000" cy="491331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680000">
            <a:off x="-79279" y="274454"/>
            <a:ext cx="6320576" cy="50704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378" h="5070415">
                <a:moveTo>
                  <a:pt x="0" y="3106662"/>
                </a:moveTo>
                <a:lnTo>
                  <a:pt x="5834378" y="0"/>
                </a:lnTo>
                <a:cubicBezTo>
                  <a:pt x="5830810" y="1643337"/>
                  <a:pt x="5831287" y="883607"/>
                  <a:pt x="5827719" y="2526944"/>
                </a:cubicBezTo>
                <a:lnTo>
                  <a:pt x="1044143" y="5070415"/>
                </a:lnTo>
                <a:lnTo>
                  <a:pt x="0" y="3106662"/>
                </a:lnTo>
                <a:close/>
              </a:path>
            </a:pathLst>
          </a:custGeom>
          <a:solidFill>
            <a:srgbClr val="9BD3D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800" dirty="0">
              <a:solidFill>
                <a:srgbClr val="E4002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8740" y="2268449"/>
            <a:ext cx="5117775" cy="417602"/>
          </a:xfrm>
          <a:custGeom>
            <a:avLst/>
            <a:gdLst>
              <a:gd name="connsiteX0" fmla="*/ 0 w 4724100"/>
              <a:gd name="connsiteY0" fmla="*/ 0 h 1470025"/>
              <a:gd name="connsiteX1" fmla="*/ 4724100 w 4724100"/>
              <a:gd name="connsiteY1" fmla="*/ 0 h 1470025"/>
              <a:gd name="connsiteX2" fmla="*/ 4724100 w 4724100"/>
              <a:gd name="connsiteY2" fmla="*/ 1470025 h 1470025"/>
              <a:gd name="connsiteX3" fmla="*/ 0 w 4724100"/>
              <a:gd name="connsiteY3" fmla="*/ 1470025 h 1470025"/>
              <a:gd name="connsiteX4" fmla="*/ 0 w 4724100"/>
              <a:gd name="connsiteY4" fmla="*/ 0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100" h="1470025">
                <a:moveTo>
                  <a:pt x="0" y="0"/>
                </a:moveTo>
                <a:lnTo>
                  <a:pt x="4724100" y="0"/>
                </a:lnTo>
                <a:lnTo>
                  <a:pt x="472410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8740" y="2749849"/>
            <a:ext cx="4457700" cy="6775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0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27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9227266" y="6418289"/>
            <a:ext cx="247688" cy="238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pPr algn="r" latinLnBrk="0">
              <a:spcBef>
                <a:spcPct val="0"/>
              </a:spcBef>
              <a:defRPr/>
            </a:pPr>
            <a:fld id="{04E8A9AD-0090-439E-B8E4-6BC69C37F9F4}" type="slidenum">
              <a:rPr lang="en-US" sz="1000" smtClean="0">
                <a:solidFill>
                  <a:srgbClr val="A7A8AA">
                    <a:lumMod val="75000"/>
                  </a:srgbClr>
                </a:solidFill>
                <a:cs typeface="Arial" pitchFamily="34" charset="0"/>
              </a:rPr>
              <a:pPr algn="r" latinLnBrk="0">
                <a:spcBef>
                  <a:spcPct val="0"/>
                </a:spcBef>
                <a:defRPr/>
              </a:pPr>
              <a:t>‹#›</a:t>
            </a:fld>
            <a:endParaRPr lang="en-US" sz="1000" dirty="0">
              <a:solidFill>
                <a:srgbClr val="A7A8AA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4" name="Picture 6" descr="DTZ_logo_large110614.jpg"/>
          <p:cNvPicPr>
            <a:picLocks noChangeAspect="1"/>
          </p:cNvPicPr>
          <p:nvPr/>
        </p:nvPicPr>
        <p:blipFill>
          <a:blip r:embed="rId6" cstate="print"/>
          <a:srcRect l="16685" t="16685" r="16251" b="16809"/>
          <a:stretch>
            <a:fillRect/>
          </a:stretch>
        </p:blipFill>
        <p:spPr>
          <a:xfrm>
            <a:off x="8991598" y="228296"/>
            <a:ext cx="490231" cy="486079"/>
          </a:xfrm>
          <a:prstGeom prst="rect">
            <a:avLst/>
          </a:prstGeom>
        </p:spPr>
      </p:pic>
      <p:sp>
        <p:nvSpPr>
          <p:cNvPr id="28" name="headerline"/>
          <p:cNvSpPr>
            <a:spLocks noChangeShapeType="1"/>
          </p:cNvSpPr>
          <p:nvPr/>
        </p:nvSpPr>
        <p:spPr bwMode="auto">
          <a:xfrm>
            <a:off x="431870" y="6447546"/>
            <a:ext cx="9037448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9BD3DD"/>
              </a:solidFill>
              <a:latin typeface="Calibri" pitchFamily="34" charset="0"/>
            </a:endParaRPr>
          </a:p>
        </p:txBody>
      </p:sp>
      <p:sp>
        <p:nvSpPr>
          <p:cNvPr id="6" name="headerline"/>
          <p:cNvSpPr>
            <a:spLocks noChangeShapeType="1"/>
          </p:cNvSpPr>
          <p:nvPr/>
        </p:nvSpPr>
        <p:spPr bwMode="auto">
          <a:xfrm>
            <a:off x="431870" y="800420"/>
            <a:ext cx="9037448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9BD3D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95" r:id="rId3"/>
    <p:sldLayoutId id="214748369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9227266" y="6418289"/>
            <a:ext cx="247688" cy="238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pPr algn="r" latinLnBrk="0">
              <a:spcBef>
                <a:spcPct val="0"/>
              </a:spcBef>
              <a:defRPr/>
            </a:pPr>
            <a:fld id="{04E8A9AD-0090-439E-B8E4-6BC69C37F9F4}" type="slidenum">
              <a:rPr lang="en-US" sz="1000" smtClean="0">
                <a:solidFill>
                  <a:srgbClr val="A7A8AA">
                    <a:lumMod val="75000"/>
                  </a:srgbClr>
                </a:solidFill>
                <a:cs typeface="Arial" pitchFamily="34" charset="0"/>
              </a:rPr>
              <a:pPr algn="r" latinLnBrk="0">
                <a:spcBef>
                  <a:spcPct val="0"/>
                </a:spcBef>
                <a:defRPr/>
              </a:pPr>
              <a:t>‹#›</a:t>
            </a:fld>
            <a:endParaRPr lang="en-US" sz="1000" dirty="0">
              <a:solidFill>
                <a:srgbClr val="A7A8AA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4" name="Picture 6" descr="DTZ_logo_large110614.jpg"/>
          <p:cNvPicPr>
            <a:picLocks noChangeAspect="1"/>
          </p:cNvPicPr>
          <p:nvPr/>
        </p:nvPicPr>
        <p:blipFill>
          <a:blip r:embed="rId6" cstate="print"/>
          <a:srcRect l="16685" t="16685" r="16251" b="16809"/>
          <a:stretch>
            <a:fillRect/>
          </a:stretch>
        </p:blipFill>
        <p:spPr>
          <a:xfrm>
            <a:off x="8991598" y="228296"/>
            <a:ext cx="490231" cy="486079"/>
          </a:xfrm>
          <a:prstGeom prst="rect">
            <a:avLst/>
          </a:prstGeom>
        </p:spPr>
      </p:pic>
      <p:sp>
        <p:nvSpPr>
          <p:cNvPr id="28" name="headerline"/>
          <p:cNvSpPr>
            <a:spLocks noChangeShapeType="1"/>
          </p:cNvSpPr>
          <p:nvPr/>
        </p:nvSpPr>
        <p:spPr bwMode="auto">
          <a:xfrm>
            <a:off x="431870" y="6447546"/>
            <a:ext cx="9037448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9BD3DD"/>
              </a:solidFill>
              <a:latin typeface="Calibri" pitchFamily="34" charset="0"/>
            </a:endParaRPr>
          </a:p>
        </p:txBody>
      </p:sp>
      <p:sp>
        <p:nvSpPr>
          <p:cNvPr id="6" name="headerline"/>
          <p:cNvSpPr>
            <a:spLocks noChangeShapeType="1"/>
          </p:cNvSpPr>
          <p:nvPr/>
        </p:nvSpPr>
        <p:spPr bwMode="auto">
          <a:xfrm>
            <a:off x="431870" y="800420"/>
            <a:ext cx="9037448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9BD3D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7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116D-09C1-4E60-944D-FFF5C5CF80E2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259C-AA00-4970-8A5F-D26B1DF4ED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67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4">
            <a:extLst>
              <a:ext uri="{FF2B5EF4-FFF2-40B4-BE49-F238E27FC236}">
                <a16:creationId xmlns:a16="http://schemas.microsoft.com/office/drawing/2014/main" id="{609436BC-E3A8-4C04-8CE1-7CADBCD3AB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5976" y="555332"/>
            <a:ext cx="1300852" cy="6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680" r:id="rId6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10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9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2" indent="-228579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9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9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6" indent="-228579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1" indent="-228579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9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9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9E37-8139-44C6-8BC9-4883AFE86881}" type="datetimeFigureOut">
              <a:rPr lang="ko-KR" altLang="en-US" smtClean="0"/>
              <a:t>2024-05-16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5787-E862-42C6-9471-3D11089CCA3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27267" y="6418289"/>
            <a:ext cx="247688" cy="238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400">
                <a:solidFill>
                  <a:schemeClr val="accent6"/>
                </a:solidFill>
              </a:defRPr>
            </a:lvl1pPr>
          </a:lstStyle>
          <a:p>
            <a:pPr algn="r" latinLnBrk="0">
              <a:spcBef>
                <a:spcPct val="0"/>
              </a:spcBef>
              <a:defRPr/>
            </a:pPr>
            <a:fld id="{04E8A9AD-0090-439E-B8E4-6BC69C37F9F4}" type="slidenum">
              <a:rPr lang="en-US" sz="1000" smtClean="0">
                <a:solidFill>
                  <a:srgbClr val="A7A8AA">
                    <a:lumMod val="75000"/>
                  </a:srgbClr>
                </a:solidFill>
                <a:cs typeface="Arial" pitchFamily="34" charset="0"/>
              </a:rPr>
              <a:pPr algn="r" latinLnBrk="0">
                <a:spcBef>
                  <a:spcPct val="0"/>
                </a:spcBef>
                <a:defRPr/>
              </a:pPr>
              <a:t>‹#›</a:t>
            </a:fld>
            <a:endParaRPr lang="en-US" sz="1000" dirty="0">
              <a:solidFill>
                <a:srgbClr val="A7A8AA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9" name="headerline"/>
          <p:cNvSpPr>
            <a:spLocks noChangeShapeType="1"/>
          </p:cNvSpPr>
          <p:nvPr/>
        </p:nvSpPr>
        <p:spPr bwMode="auto">
          <a:xfrm>
            <a:off x="139986" y="6447546"/>
            <a:ext cx="9621217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2100" dirty="0">
              <a:solidFill>
                <a:srgbClr val="9BD3DD"/>
              </a:solidFill>
              <a:latin typeface="Calibri" pitchFamily="34" charset="0"/>
            </a:endParaRPr>
          </a:p>
        </p:txBody>
      </p:sp>
      <p:sp>
        <p:nvSpPr>
          <p:cNvPr id="10" name="headerline"/>
          <p:cNvSpPr>
            <a:spLocks noChangeShapeType="1"/>
          </p:cNvSpPr>
          <p:nvPr/>
        </p:nvSpPr>
        <p:spPr bwMode="auto">
          <a:xfrm>
            <a:off x="139986" y="800420"/>
            <a:ext cx="9621217" cy="0"/>
          </a:xfrm>
          <a:prstGeom prst="lin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2100" dirty="0">
              <a:solidFill>
                <a:srgbClr val="9BD3DD"/>
              </a:solidFill>
              <a:latin typeface="Calibri" pitchFamily="34" charset="0"/>
            </a:endParaRPr>
          </a:p>
        </p:txBody>
      </p:sp>
      <p:pic>
        <p:nvPicPr>
          <p:cNvPr id="11" name="그래픽 4">
            <a:extLst>
              <a:ext uri="{FF2B5EF4-FFF2-40B4-BE49-F238E27FC236}">
                <a16:creationId xmlns:a16="http://schemas.microsoft.com/office/drawing/2014/main" id="{609436BC-E3A8-4C04-8CE1-7CADBCD3AB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23856" y="294089"/>
            <a:ext cx="837346" cy="3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91437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8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3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8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Stock_000005513838_Large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2809" b="12809"/>
          <a:stretch>
            <a:fillRect/>
          </a:stretch>
        </p:blipFill>
        <p:spPr/>
      </p:pic>
      <p:sp>
        <p:nvSpPr>
          <p:cNvPr id="6" name="Freeform 5"/>
          <p:cNvSpPr/>
          <p:nvPr/>
        </p:nvSpPr>
        <p:spPr>
          <a:xfrm rot="1680000">
            <a:off x="307819" y="274454"/>
            <a:ext cx="5834378" cy="5070415"/>
          </a:xfrm>
          <a:custGeom>
            <a:avLst/>
            <a:gdLst>
              <a:gd name="connsiteX0" fmla="*/ 0 w 431321"/>
              <a:gd name="connsiteY0" fmla="*/ 0 h 3278038"/>
              <a:gd name="connsiteX1" fmla="*/ 431321 w 431321"/>
              <a:gd name="connsiteY1" fmla="*/ 0 h 3278038"/>
              <a:gd name="connsiteX2" fmla="*/ 431321 w 431321"/>
              <a:gd name="connsiteY2" fmla="*/ 3278038 h 3278038"/>
              <a:gd name="connsiteX3" fmla="*/ 0 w 431321"/>
              <a:gd name="connsiteY3" fmla="*/ 3278038 h 3278038"/>
              <a:gd name="connsiteX4" fmla="*/ 0 w 431321"/>
              <a:gd name="connsiteY4" fmla="*/ 0 h 3278038"/>
              <a:gd name="connsiteX0" fmla="*/ 0 w 1952909"/>
              <a:gd name="connsiteY0" fmla="*/ 1033753 h 3278038"/>
              <a:gd name="connsiteX1" fmla="*/ 1952909 w 1952909"/>
              <a:gd name="connsiteY1" fmla="*/ 0 h 3278038"/>
              <a:gd name="connsiteX2" fmla="*/ 1952909 w 1952909"/>
              <a:gd name="connsiteY2" fmla="*/ 3278038 h 3278038"/>
              <a:gd name="connsiteX3" fmla="*/ 1521588 w 1952909"/>
              <a:gd name="connsiteY3" fmla="*/ 3278038 h 3278038"/>
              <a:gd name="connsiteX4" fmla="*/ 0 w 1952909"/>
              <a:gd name="connsiteY4" fmla="*/ 1033753 h 3278038"/>
              <a:gd name="connsiteX0" fmla="*/ 0 w 3541702"/>
              <a:gd name="connsiteY0" fmla="*/ 1888300 h 3278038"/>
              <a:gd name="connsiteX1" fmla="*/ 3541702 w 3541702"/>
              <a:gd name="connsiteY1" fmla="*/ 0 h 3278038"/>
              <a:gd name="connsiteX2" fmla="*/ 3541702 w 3541702"/>
              <a:gd name="connsiteY2" fmla="*/ 3278038 h 3278038"/>
              <a:gd name="connsiteX3" fmla="*/ 3110381 w 3541702"/>
              <a:gd name="connsiteY3" fmla="*/ 3278038 h 3278038"/>
              <a:gd name="connsiteX4" fmla="*/ 0 w 3541702"/>
              <a:gd name="connsiteY4" fmla="*/ 1888300 h 3278038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41702 w 3541702"/>
              <a:gd name="connsiteY2" fmla="*/ 3278038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3541702"/>
              <a:gd name="connsiteY0" fmla="*/ 1888300 h 5723271"/>
              <a:gd name="connsiteX1" fmla="*/ 3541702 w 3541702"/>
              <a:gd name="connsiteY1" fmla="*/ 0 h 5723271"/>
              <a:gd name="connsiteX2" fmla="*/ 3530999 w 3541702"/>
              <a:gd name="connsiteY2" fmla="*/ 4930010 h 5723271"/>
              <a:gd name="connsiteX3" fmla="*/ 2039089 w 3541702"/>
              <a:gd name="connsiteY3" fmla="*/ 5723271 h 5723271"/>
              <a:gd name="connsiteX4" fmla="*/ 0 w 3541702"/>
              <a:gd name="connsiteY4" fmla="*/ 1888300 h 5723271"/>
              <a:gd name="connsiteX0" fmla="*/ 0 w 5020365"/>
              <a:gd name="connsiteY0" fmla="*/ 2673844 h 5723271"/>
              <a:gd name="connsiteX1" fmla="*/ 5020365 w 5020365"/>
              <a:gd name="connsiteY1" fmla="*/ 0 h 5723271"/>
              <a:gd name="connsiteX2" fmla="*/ 5009662 w 5020365"/>
              <a:gd name="connsiteY2" fmla="*/ 4930010 h 5723271"/>
              <a:gd name="connsiteX3" fmla="*/ 3517752 w 5020365"/>
              <a:gd name="connsiteY3" fmla="*/ 5723271 h 5723271"/>
              <a:gd name="connsiteX4" fmla="*/ 0 w 5020365"/>
              <a:gd name="connsiteY4" fmla="*/ 2673844 h 572327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09662 w 5020365"/>
              <a:gd name="connsiteY2" fmla="*/ 4930010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1554"/>
              <a:gd name="connsiteY0" fmla="*/ 2673844 h 7012041"/>
              <a:gd name="connsiteX1" fmla="*/ 5020365 w 5021554"/>
              <a:gd name="connsiteY1" fmla="*/ 0 h 7012041"/>
              <a:gd name="connsiteX2" fmla="*/ 5017986 w 5021554"/>
              <a:gd name="connsiteY2" fmla="*/ 5570404 h 7012041"/>
              <a:gd name="connsiteX3" fmla="*/ 2306660 w 5021554"/>
              <a:gd name="connsiteY3" fmla="*/ 7012041 h 7012041"/>
              <a:gd name="connsiteX4" fmla="*/ 0 w 5021554"/>
              <a:gd name="connsiteY4" fmla="*/ 2673844 h 7012041"/>
              <a:gd name="connsiteX0" fmla="*/ 0 w 5020365"/>
              <a:gd name="connsiteY0" fmla="*/ 2673844 h 7012041"/>
              <a:gd name="connsiteX1" fmla="*/ 5020365 w 5020365"/>
              <a:gd name="connsiteY1" fmla="*/ 0 h 7012041"/>
              <a:gd name="connsiteX2" fmla="*/ 5013706 w 5020365"/>
              <a:gd name="connsiteY2" fmla="*/ 2526944 h 7012041"/>
              <a:gd name="connsiteX3" fmla="*/ 2306660 w 5020365"/>
              <a:gd name="connsiteY3" fmla="*/ 7012041 h 7012041"/>
              <a:gd name="connsiteX4" fmla="*/ 0 w 5020365"/>
              <a:gd name="connsiteY4" fmla="*/ 2673844 h 7012041"/>
              <a:gd name="connsiteX0" fmla="*/ 0 w 5020365"/>
              <a:gd name="connsiteY0" fmla="*/ 2673844 h 4637596"/>
              <a:gd name="connsiteX1" fmla="*/ 5020365 w 5020365"/>
              <a:gd name="connsiteY1" fmla="*/ 0 h 4637596"/>
              <a:gd name="connsiteX2" fmla="*/ 5013706 w 5020365"/>
              <a:gd name="connsiteY2" fmla="*/ 2526944 h 4637596"/>
              <a:gd name="connsiteX3" fmla="*/ 1044146 w 5020365"/>
              <a:gd name="connsiteY3" fmla="*/ 4637596 h 4637596"/>
              <a:gd name="connsiteX4" fmla="*/ 0 w 5020365"/>
              <a:gd name="connsiteY4" fmla="*/ 2673844 h 4637596"/>
              <a:gd name="connsiteX0" fmla="*/ 0 w 5834378"/>
              <a:gd name="connsiteY0" fmla="*/ 3106662 h 4637596"/>
              <a:gd name="connsiteX1" fmla="*/ 5834378 w 5834378"/>
              <a:gd name="connsiteY1" fmla="*/ 0 h 4637596"/>
              <a:gd name="connsiteX2" fmla="*/ 5827719 w 5834378"/>
              <a:gd name="connsiteY2" fmla="*/ 2526944 h 4637596"/>
              <a:gd name="connsiteX3" fmla="*/ 1858159 w 5834378"/>
              <a:gd name="connsiteY3" fmla="*/ 4637596 h 4637596"/>
              <a:gd name="connsiteX4" fmla="*/ 0 w 5834378"/>
              <a:gd name="connsiteY4" fmla="*/ 3106662 h 4637596"/>
              <a:gd name="connsiteX0" fmla="*/ 0 w 5834378"/>
              <a:gd name="connsiteY0" fmla="*/ 3106662 h 5070415"/>
              <a:gd name="connsiteX1" fmla="*/ 5834378 w 5834378"/>
              <a:gd name="connsiteY1" fmla="*/ 0 h 5070415"/>
              <a:gd name="connsiteX2" fmla="*/ 5827719 w 5834378"/>
              <a:gd name="connsiteY2" fmla="*/ 2526944 h 5070415"/>
              <a:gd name="connsiteX3" fmla="*/ 1044143 w 5834378"/>
              <a:gd name="connsiteY3" fmla="*/ 5070415 h 5070415"/>
              <a:gd name="connsiteX4" fmla="*/ 0 w 5834378"/>
              <a:gd name="connsiteY4" fmla="*/ 3106662 h 507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378" h="5070415">
                <a:moveTo>
                  <a:pt x="0" y="3106662"/>
                </a:moveTo>
                <a:lnTo>
                  <a:pt x="5834378" y="0"/>
                </a:lnTo>
                <a:cubicBezTo>
                  <a:pt x="5830810" y="1643337"/>
                  <a:pt x="5831287" y="883607"/>
                  <a:pt x="5827719" y="2526944"/>
                </a:cubicBezTo>
                <a:lnTo>
                  <a:pt x="1044143" y="5070415"/>
                </a:lnTo>
                <a:lnTo>
                  <a:pt x="0" y="3106662"/>
                </a:lnTo>
                <a:close/>
              </a:path>
            </a:pathLst>
          </a:custGeom>
          <a:solidFill>
            <a:srgbClr val="0093B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dirty="0">
              <a:solidFill>
                <a:srgbClr val="E4002B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7384" y="2281818"/>
            <a:ext cx="7075936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ko-KR" altLang="en-US" sz="3600" spc="-15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울산</a:t>
            </a:r>
            <a:r>
              <a:rPr kumimoji="0" lang="en-US" altLang="ko-KR" sz="3600" spc="-15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3600" spc="-150" dirty="0" err="1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삼산로</a:t>
            </a:r>
            <a:r>
              <a:rPr kumimoji="0" lang="ko-KR" altLang="en-US" sz="3600" spc="-15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3600" spc="-15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232 </a:t>
            </a:r>
            <a:r>
              <a:rPr kumimoji="0" lang="ko-KR" altLang="en-US" sz="3600" spc="-15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건물 </a:t>
            </a:r>
            <a:endParaRPr kumimoji="0" lang="en-US" altLang="ko-KR" sz="3200" spc="-150" dirty="0">
              <a:solidFill>
                <a:schemeClr val="bg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18828" y="4208541"/>
            <a:ext cx="262200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1600" dirty="0"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MAY – 2024</a:t>
            </a:r>
          </a:p>
        </p:txBody>
      </p:sp>
    </p:spTree>
    <p:extLst>
      <p:ext uri="{BB962C8B-B14F-4D97-AF65-F5344CB8AC3E}">
        <p14:creationId xmlns:p14="http://schemas.microsoft.com/office/powerpoint/2010/main" val="1442391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31819"/>
              </p:ext>
            </p:extLst>
          </p:nvPr>
        </p:nvGraphicFramePr>
        <p:xfrm>
          <a:off x="4905880" y="1288506"/>
          <a:ext cx="4563303" cy="5010421"/>
        </p:xfrm>
        <a:graphic>
          <a:graphicData uri="http://schemas.openxmlformats.org/drawingml/2006/table">
            <a:tbl>
              <a:tblPr/>
              <a:tblGrid>
                <a:gridCol w="153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주소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울산시 남구 </a:t>
                      </a:r>
                      <a:r>
                        <a:rPr lang="ko-KR" altLang="en-US" sz="1400" b="0" i="0" u="none" strike="noStrike" kern="120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달동</a:t>
                      </a:r>
                      <a:r>
                        <a:rPr lang="ko-KR" altLang="en-US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1253-3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위치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kern="120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삼산로</a:t>
                      </a:r>
                      <a:r>
                        <a:rPr lang="ko-KR" altLang="en-US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대로변</a:t>
                      </a:r>
                    </a:p>
                  </a:txBody>
                  <a:tcPr marL="39000" marR="39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지역지구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b="1" i="0" u="none" strike="noStrike" kern="1200" spc="-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일반상업지역</a:t>
                      </a:r>
                    </a:p>
                  </a:txBody>
                  <a:tcPr marL="39000" marR="39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대지면적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455.3㎡ (137.7</a:t>
                      </a:r>
                      <a:r>
                        <a:rPr lang="ko-KR" altLang="en-US" sz="1400" b="0" i="0" u="none" strike="noStrike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</a:t>
                      </a: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연면적 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2,449.9</a:t>
                      </a:r>
                      <a:r>
                        <a:rPr lang="en-US" altLang="ko-KR" sz="1400" b="0" i="0" u="none" strike="noStrike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(741.1</a:t>
                      </a:r>
                      <a:r>
                        <a:rPr lang="ko-KR" altLang="en-US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</a:t>
                      </a: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규모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B1/7F</a:t>
                      </a:r>
                      <a:endParaRPr lang="ko-KR" altLang="en-US" sz="1400" b="0" i="0" u="none" strike="noStrike" kern="1200" spc="-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1400" b="0" i="0" u="none" strike="noStrike" kern="120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임대현황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altLang="ko-KR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31,000</a:t>
                      </a:r>
                      <a:r>
                        <a:rPr lang="ko-KR" altLang="en-US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만원</a:t>
                      </a:r>
                      <a:r>
                        <a:rPr lang="en-US" altLang="ko-KR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/</a:t>
                      </a:r>
                      <a:r>
                        <a:rPr lang="ko-KR" altLang="en-US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월 </a:t>
                      </a:r>
                      <a:r>
                        <a:rPr lang="en-US" altLang="ko-KR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1,500</a:t>
                      </a:r>
                      <a:r>
                        <a:rPr lang="ko-KR" altLang="en-US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만원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준공연도</a:t>
                      </a: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altLang="ko-KR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2001</a:t>
                      </a:r>
                      <a:r>
                        <a:rPr lang="ko-KR" altLang="en-US" sz="1400" spc="-100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년</a:t>
                      </a:r>
                      <a:endParaRPr lang="en-US" altLang="ko-KR" sz="1400" spc="-10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토지평당가</a:t>
                      </a:r>
                      <a:endParaRPr lang="ko-KR" altLang="en-US" sz="1400" b="1" i="0" u="none" strike="noStrike" spc="-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6,535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만원</a:t>
                      </a:r>
                      <a:endParaRPr lang="en-US" altLang="ko-KR" sz="1400" spc="-100" baseline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568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건물평당가</a:t>
                      </a:r>
                      <a:endParaRPr lang="ko-KR" altLang="en-US" sz="1400" b="1" i="0" u="none" strike="noStrike" spc="-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1,214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맑은 고딕"/>
                        </a:rPr>
                        <a:t>만원</a:t>
                      </a: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4885">
                <a:tc>
                  <a:txBody>
                    <a:bodyPr/>
                    <a:lstStyle/>
                    <a:p>
                      <a:pPr algn="dist" fontAlgn="ctr">
                        <a:lnSpc>
                          <a:spcPct val="100000"/>
                        </a:lnSpc>
                      </a:pPr>
                      <a:r>
                        <a:rPr lang="ko-KR" altLang="en-US" sz="1400" b="1" i="0" u="none" strike="noStrike" spc="-10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매각가</a:t>
                      </a:r>
                      <a:endParaRPr lang="ko-KR" altLang="en-US" sz="1400" b="1" i="0" u="none" strike="noStrike" spc="-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000" marR="180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strike="sng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맑은 고딕"/>
                        </a:rPr>
                        <a:t>90</a:t>
                      </a:r>
                      <a:r>
                        <a:rPr lang="ko-KR" altLang="en-US" sz="1400" b="1" strike="sng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맑은 고딕"/>
                        </a:rPr>
                        <a:t>억원</a:t>
                      </a:r>
                      <a:r>
                        <a:rPr lang="en-US" altLang="ko-KR" sz="1400" b="1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맑은 고딕"/>
                        </a:rPr>
                        <a:t>  (75</a:t>
                      </a:r>
                      <a:r>
                        <a:rPr lang="ko-KR" altLang="en-US" sz="1400" b="1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맑은 고딕"/>
                        </a:rPr>
                        <a:t>억원</a:t>
                      </a:r>
                      <a:r>
                        <a:rPr lang="en-US" altLang="ko-KR" sz="1400" b="1" strike="noStrike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맑은 고딕"/>
                        </a:rPr>
                        <a:t>)</a:t>
                      </a:r>
                      <a:endParaRPr lang="en-US" altLang="ko-KR" sz="1400" b="1" strike="noStrike" spc="-1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817" y="998486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</a:t>
            </a:r>
            <a:r>
              <a:rPr lang="en-US" altLang="ko-KR" sz="1400" b="1" spc="-100" dirty="0">
                <a:latin typeface="Arial" pitchFamily="34" charset="0"/>
                <a:cs typeface="Arial" pitchFamily="34" charset="0"/>
              </a:rPr>
              <a:t>Picture</a:t>
            </a:r>
            <a:endParaRPr lang="ko-KR" altLang="en-US" sz="1400" b="1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1180" y="98073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</a:t>
            </a:r>
            <a:r>
              <a:rPr lang="en-US" altLang="ko-KR" sz="1400" b="1" spc="-100" dirty="0">
                <a:latin typeface="Arial" pitchFamily="34" charset="0"/>
                <a:cs typeface="Arial" pitchFamily="34" charset="0"/>
              </a:rPr>
              <a:t>Property Information</a:t>
            </a:r>
            <a:endParaRPr lang="ko-KR" altLang="en-US" sz="1400" b="1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7358" y="332656"/>
            <a:ext cx="1749152" cy="332656"/>
          </a:xfrm>
          <a:prstGeom prst="rect">
            <a:avLst/>
          </a:prstGeom>
          <a:solidFill>
            <a:srgbClr val="8B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물건개요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1" y="1288506"/>
            <a:ext cx="4442367" cy="50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5" y="836713"/>
            <a:ext cx="9577064" cy="554461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51520" y="404664"/>
            <a:ext cx="1461120" cy="332656"/>
          </a:xfrm>
          <a:prstGeom prst="rect">
            <a:avLst/>
          </a:prstGeom>
          <a:solidFill>
            <a:srgbClr val="8B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   치</a:t>
            </a:r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5C62500D-781C-4341-9C31-325FAE82EB15}"/>
              </a:ext>
            </a:extLst>
          </p:cNvPr>
          <p:cNvSpPr/>
          <p:nvPr/>
        </p:nvSpPr>
        <p:spPr>
          <a:xfrm>
            <a:off x="4808984" y="3789040"/>
            <a:ext cx="720080" cy="216024"/>
          </a:xfrm>
          <a:prstGeom prst="wedgeRectCallout">
            <a:avLst>
              <a:gd name="adj1" fmla="val -168456"/>
              <a:gd name="adj2" fmla="val -753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/>
              <a:t>현장</a:t>
            </a:r>
          </a:p>
        </p:txBody>
      </p:sp>
    </p:spTree>
    <p:extLst>
      <p:ext uri="{BB962C8B-B14F-4D97-AF65-F5344CB8AC3E}">
        <p14:creationId xmlns:p14="http://schemas.microsoft.com/office/powerpoint/2010/main" val="87209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51520" y="404664"/>
            <a:ext cx="1461120" cy="332656"/>
          </a:xfrm>
          <a:prstGeom prst="rect">
            <a:avLst/>
          </a:prstGeom>
          <a:solidFill>
            <a:srgbClr val="8B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건물정보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7" y="1052736"/>
            <a:ext cx="631303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7" y="908720"/>
            <a:ext cx="9577064" cy="554461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51520" y="404664"/>
            <a:ext cx="2901280" cy="332656"/>
          </a:xfrm>
          <a:prstGeom prst="rect">
            <a:avLst/>
          </a:prstGeom>
          <a:solidFill>
            <a:srgbClr val="8B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수소트램역</a:t>
            </a:r>
            <a:r>
              <a:rPr lang="ko-KR" altLang="en-US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인근 착공 예정</a:t>
            </a:r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5C62500D-781C-4341-9C31-325FAE82EB15}"/>
              </a:ext>
            </a:extLst>
          </p:cNvPr>
          <p:cNvSpPr/>
          <p:nvPr/>
        </p:nvSpPr>
        <p:spPr>
          <a:xfrm>
            <a:off x="2864768" y="4199384"/>
            <a:ext cx="720080" cy="216024"/>
          </a:xfrm>
          <a:prstGeom prst="wedgeRectCallout">
            <a:avLst>
              <a:gd name="adj1" fmla="val 96612"/>
              <a:gd name="adj2" fmla="val -2274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/>
              <a:t>현장</a:t>
            </a:r>
          </a:p>
        </p:txBody>
      </p:sp>
      <p:sp>
        <p:nvSpPr>
          <p:cNvPr id="3" name="타원 2"/>
          <p:cNvSpPr/>
          <p:nvPr/>
        </p:nvSpPr>
        <p:spPr>
          <a:xfrm>
            <a:off x="4520952" y="1124744"/>
            <a:ext cx="4320480" cy="32906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말풍선: 사각형 12">
            <a:extLst>
              <a:ext uri="{FF2B5EF4-FFF2-40B4-BE49-F238E27FC236}">
                <a16:creationId xmlns:a16="http://schemas.microsoft.com/office/drawing/2014/main" id="{5C62500D-781C-4341-9C31-325FAE82EB15}"/>
              </a:ext>
            </a:extLst>
          </p:cNvPr>
          <p:cNvSpPr/>
          <p:nvPr/>
        </p:nvSpPr>
        <p:spPr>
          <a:xfrm>
            <a:off x="5097016" y="5110336"/>
            <a:ext cx="1944216" cy="216024"/>
          </a:xfrm>
          <a:prstGeom prst="wedgeRectCallout">
            <a:avLst>
              <a:gd name="adj1" fmla="val 34101"/>
              <a:gd name="adj2" fmla="val -1078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/>
              <a:t>수소트램</a:t>
            </a:r>
            <a:r>
              <a:rPr lang="ko-KR" altLang="en-US" sz="1000" b="1" dirty="0"/>
              <a:t> 도시철도착공예정</a:t>
            </a:r>
          </a:p>
        </p:txBody>
      </p:sp>
    </p:spTree>
    <p:extLst>
      <p:ext uri="{BB962C8B-B14F-4D97-AF65-F5344CB8AC3E}">
        <p14:creationId xmlns:p14="http://schemas.microsoft.com/office/powerpoint/2010/main" val="403367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51520" y="404664"/>
            <a:ext cx="1461120" cy="332656"/>
          </a:xfrm>
          <a:prstGeom prst="rect">
            <a:avLst/>
          </a:prstGeom>
          <a:solidFill>
            <a:srgbClr val="8B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16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트램예정도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80728"/>
            <a:ext cx="8856984" cy="5386704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889104" y="3717032"/>
            <a:ext cx="432048" cy="55436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말풍선: 사각형 12">
            <a:extLst>
              <a:ext uri="{FF2B5EF4-FFF2-40B4-BE49-F238E27FC236}">
                <a16:creationId xmlns:a16="http://schemas.microsoft.com/office/drawing/2014/main" id="{5C62500D-781C-4341-9C31-325FAE82EB15}"/>
              </a:ext>
            </a:extLst>
          </p:cNvPr>
          <p:cNvSpPr/>
          <p:nvPr/>
        </p:nvSpPr>
        <p:spPr>
          <a:xfrm>
            <a:off x="6321152" y="4544639"/>
            <a:ext cx="720080" cy="216024"/>
          </a:xfrm>
          <a:prstGeom prst="wedgeRectCallout">
            <a:avLst>
              <a:gd name="adj1" fmla="val -74757"/>
              <a:gd name="adj2" fmla="val -3096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/>
              <a:t>물건현장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06391581"/>
      </p:ext>
    </p:extLst>
  </p:cSld>
  <p:clrMapOvr>
    <a:masterClrMapping/>
  </p:clrMapOvr>
</p:sld>
</file>

<file path=ppt/theme/theme1.xml><?xml version="1.0" encoding="utf-8"?>
<a:theme xmlns:a="http://schemas.openxmlformats.org/drawingml/2006/main" name="7_DTZ Cover Slides">
  <a:themeElements>
    <a:clrScheme name="DTZ Theme">
      <a:dk1>
        <a:srgbClr val="9BD3DD"/>
      </a:dk1>
      <a:lt1>
        <a:srgbClr val="E4002B"/>
      </a:lt1>
      <a:dk2>
        <a:srgbClr val="54585A"/>
      </a:dk2>
      <a:lt2>
        <a:srgbClr val="0093B2"/>
      </a:lt2>
      <a:accent1>
        <a:srgbClr val="A6192E"/>
      </a:accent1>
      <a:accent2>
        <a:srgbClr val="B5BD00"/>
      </a:accent2>
      <a:accent3>
        <a:srgbClr val="FF671F"/>
      </a:accent3>
      <a:accent4>
        <a:srgbClr val="003865"/>
      </a:accent4>
      <a:accent5>
        <a:srgbClr val="A7A8AA"/>
      </a:accent5>
      <a:accent6>
        <a:srgbClr val="FFFFFF"/>
      </a:accent6>
      <a:hlink>
        <a:srgbClr val="E4002B"/>
      </a:hlink>
      <a:folHlink>
        <a:srgbClr val="54585A"/>
      </a:folHlink>
    </a:clrScheme>
    <a:fontScheme name="DTZ Korea">
      <a:majorFont>
        <a:latin typeface="Arial"/>
        <a:ea typeface="나눔바른고딕"/>
        <a:cs typeface=""/>
      </a:majorFont>
      <a:minorFont>
        <a:latin typeface="Arial"/>
        <a:ea typeface="나눔바른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TZ Cover Slides">
  <a:themeElements>
    <a:clrScheme name="DTZ Theme">
      <a:dk1>
        <a:srgbClr val="9BD3DD"/>
      </a:dk1>
      <a:lt1>
        <a:srgbClr val="E4002B"/>
      </a:lt1>
      <a:dk2>
        <a:srgbClr val="54585A"/>
      </a:dk2>
      <a:lt2>
        <a:srgbClr val="0093B2"/>
      </a:lt2>
      <a:accent1>
        <a:srgbClr val="A6192E"/>
      </a:accent1>
      <a:accent2>
        <a:srgbClr val="B5BD00"/>
      </a:accent2>
      <a:accent3>
        <a:srgbClr val="FF671F"/>
      </a:accent3>
      <a:accent4>
        <a:srgbClr val="003865"/>
      </a:accent4>
      <a:accent5>
        <a:srgbClr val="A7A8AA"/>
      </a:accent5>
      <a:accent6>
        <a:srgbClr val="FFFFFF"/>
      </a:accent6>
      <a:hlink>
        <a:srgbClr val="E4002B"/>
      </a:hlink>
      <a:folHlink>
        <a:srgbClr val="54585A"/>
      </a:folHlink>
    </a:clrScheme>
    <a:fontScheme name="DTZ Korea">
      <a:majorFont>
        <a:latin typeface="Arial"/>
        <a:ea typeface="나눔바른고딕"/>
        <a:cs typeface=""/>
      </a:majorFont>
      <a:minorFont>
        <a:latin typeface="Arial"/>
        <a:ea typeface="나눔바른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TZ Cover Slides">
  <a:themeElements>
    <a:clrScheme name="DTZ Theme">
      <a:dk1>
        <a:srgbClr val="9BD3DD"/>
      </a:dk1>
      <a:lt1>
        <a:srgbClr val="E4002B"/>
      </a:lt1>
      <a:dk2>
        <a:srgbClr val="54585A"/>
      </a:dk2>
      <a:lt2>
        <a:srgbClr val="0093B2"/>
      </a:lt2>
      <a:accent1>
        <a:srgbClr val="A6192E"/>
      </a:accent1>
      <a:accent2>
        <a:srgbClr val="B5BD00"/>
      </a:accent2>
      <a:accent3>
        <a:srgbClr val="FF671F"/>
      </a:accent3>
      <a:accent4>
        <a:srgbClr val="003865"/>
      </a:accent4>
      <a:accent5>
        <a:srgbClr val="A7A8AA"/>
      </a:accent5>
      <a:accent6>
        <a:srgbClr val="FFFFFF"/>
      </a:accent6>
      <a:hlink>
        <a:srgbClr val="E4002B"/>
      </a:hlink>
      <a:folHlink>
        <a:srgbClr val="5458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TZ Theme">
    <a:dk1>
      <a:srgbClr val="9BD3DD"/>
    </a:dk1>
    <a:lt1>
      <a:srgbClr val="E4002B"/>
    </a:lt1>
    <a:dk2>
      <a:srgbClr val="54585A"/>
    </a:dk2>
    <a:lt2>
      <a:srgbClr val="0093B2"/>
    </a:lt2>
    <a:accent1>
      <a:srgbClr val="A6192E"/>
    </a:accent1>
    <a:accent2>
      <a:srgbClr val="B5BD00"/>
    </a:accent2>
    <a:accent3>
      <a:srgbClr val="FF671F"/>
    </a:accent3>
    <a:accent4>
      <a:srgbClr val="003865"/>
    </a:accent4>
    <a:accent5>
      <a:srgbClr val="A7A8AA"/>
    </a:accent5>
    <a:accent6>
      <a:srgbClr val="FFFFFF"/>
    </a:accent6>
    <a:hlink>
      <a:srgbClr val="E4002B"/>
    </a:hlink>
    <a:folHlink>
      <a:srgbClr val="54585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90</Words>
  <Application>Microsoft Office PowerPoint</Application>
  <PresentationFormat>A4 용지(210x297mm)</PresentationFormat>
  <Paragraphs>37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6</vt:i4>
      </vt:variant>
    </vt:vector>
  </HeadingPairs>
  <TitlesOfParts>
    <vt:vector size="18" baseType="lpstr">
      <vt:lpstr>HY견고딕</vt:lpstr>
      <vt:lpstr>나눔바른고딕</vt:lpstr>
      <vt:lpstr>맑은 고딕</vt:lpstr>
      <vt:lpstr>Arial</vt:lpstr>
      <vt:lpstr>Calibri</vt:lpstr>
      <vt:lpstr>Calibri Light</vt:lpstr>
      <vt:lpstr>Wingdings</vt:lpstr>
      <vt:lpstr>7_DTZ Cover Slides</vt:lpstr>
      <vt:lpstr>8_DTZ Cover Slides</vt:lpstr>
      <vt:lpstr>디자인 사용자 지정</vt:lpstr>
      <vt:lpstr>DTZ Cover Slides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eugene</dc:creator>
  <cp:lastModifiedBy>user</cp:lastModifiedBy>
  <cp:revision>1735</cp:revision>
  <cp:lastPrinted>2021-05-25T02:24:46Z</cp:lastPrinted>
  <dcterms:created xsi:type="dcterms:W3CDTF">2013-11-01T01:06:30Z</dcterms:created>
  <dcterms:modified xsi:type="dcterms:W3CDTF">2024-05-15T15:13:42Z</dcterms:modified>
</cp:coreProperties>
</file>