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5" r:id="rId6"/>
    <p:sldId id="266" r:id="rId7"/>
    <p:sldId id="269" r:id="rId8"/>
    <p:sldId id="270" r:id="rId9"/>
    <p:sldId id="271" r:id="rId10"/>
    <p:sldId id="272" r:id="rId11"/>
    <p:sldId id="274" r:id="rId12"/>
    <p:sldId id="275" r:id="rId13"/>
    <p:sldId id="276" r:id="rId14"/>
    <p:sldId id="277" r:id="rId15"/>
    <p:sldId id="278" r:id="rId16"/>
    <p:sldId id="279" r:id="rId17"/>
    <p:sldId id="280" r:id="rId18"/>
  </p:sldIdLst>
  <p:sldSz cx="23749000" cy="168021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3" d="100"/>
          <a:sy n="33" d="100"/>
        </p:scale>
        <p:origin x="1397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4211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47F81A7-9198-40A0-B79E-973245FF1ED1}"/>
              </a:ext>
            </a:extLst>
          </p:cNvPr>
          <p:cNvSpPr/>
          <p:nvPr/>
        </p:nvSpPr>
        <p:spPr>
          <a:xfrm>
            <a:off x="18427700" y="2076450"/>
            <a:ext cx="5105400" cy="1371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4211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4211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4211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4211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4211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4211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421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421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/>
          <a:srcRect t="735" r="30749"/>
          <a:stretch/>
        </p:blipFill>
        <p:spPr>
          <a:xfrm>
            <a:off x="0" y="19050"/>
            <a:ext cx="23749000" cy="16783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421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421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421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421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421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421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421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사용자 지정</PresentationFormat>
  <Paragraphs>0</Paragraphs>
  <Slides>17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cp:lastModifiedBy>Administrator</cp:lastModifiedBy>
  <cp:revision>4</cp:revision>
  <dcterms:created xsi:type="dcterms:W3CDTF">2006-08-16T00:00:00Z</dcterms:created>
  <dcterms:modified xsi:type="dcterms:W3CDTF">2021-08-15T01:16:58Z</dcterms:modified>
</cp:coreProperties>
</file>